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80" r:id="rId5"/>
    <p:sldId id="269" r:id="rId6"/>
    <p:sldId id="278" r:id="rId7"/>
    <p:sldId id="283" r:id="rId8"/>
    <p:sldId id="289" r:id="rId9"/>
    <p:sldId id="29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2" d="100"/>
          <a:sy n="82" d="100"/>
        </p:scale>
        <p:origin x="65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9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Leonardo Lanante, Kyushu Inst. of Tech.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802.11-14/0852r0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Transmission Interval of </a:t>
            </a:r>
            <a:r>
              <a:rPr lang="en-GB" dirty="0" smtClean="0"/>
              <a:t>Trigger Frame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231890"/>
              </p:ext>
            </p:extLst>
          </p:nvPr>
        </p:nvGraphicFramePr>
        <p:xfrm>
          <a:off x="509588" y="2519363"/>
          <a:ext cx="114300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Document" r:id="rId5" imgW="8262412" imgH="2760060" progId="Word.Document.8">
                  <p:embed/>
                </p:oleObj>
              </mc:Choice>
              <mc:Fallback>
                <p:oleObj name="Document" r:id="rId5" imgW="8262412" imgH="2760060" progId="Word.Document.8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519363"/>
                        <a:ext cx="11430000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err="1" smtClean="0"/>
              <a:t>Tgax</a:t>
            </a:r>
            <a:r>
              <a:rPr lang="en-GB" b="0" dirty="0" smtClean="0"/>
              <a:t> has adopted the trigger frame to solicit the transmission of UL MU PPDUs from multiple STAs [1].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To maximize the benefit of UL MU, the AP needs to adjust how often it sends trigger frames depending on the number of STAs and their traffic.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In this contribution, we examine ways to maximize the UL benefit by controlling the trigger frame transmission interval.</a:t>
            </a: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6912" y="1721516"/>
            <a:ext cx="7770813" cy="78941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Since STAs don’t know when the trigger will be sent, it can choose to just send by random access UL SU.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0094" y="263503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50094" y="3207970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0094" y="3818639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 bwMode="auto">
          <a:xfrm>
            <a:off x="971601" y="3050537"/>
            <a:ext cx="73448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971601" y="3623468"/>
            <a:ext cx="73448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971601" y="4237128"/>
            <a:ext cx="734481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4831042" y="2677099"/>
            <a:ext cx="720080" cy="365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Trigger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0094" y="4439988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0094" y="5050657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971601" y="4855486"/>
            <a:ext cx="727280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971600" y="5469146"/>
            <a:ext cx="72728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1751669" y="3252895"/>
            <a:ext cx="720080" cy="365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SU-DATA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686448" y="3871305"/>
            <a:ext cx="720080" cy="365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SU-DATA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94560" y="4497173"/>
            <a:ext cx="720080" cy="365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SU-DATA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51122" y="4229566"/>
            <a:ext cx="720080" cy="12225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UL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MU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2471749" y="3380914"/>
            <a:ext cx="32390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3406528" y="4100994"/>
            <a:ext cx="23042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4414640" y="4677058"/>
            <a:ext cx="12961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5556768" y="3042309"/>
            <a:ext cx="720080" cy="117878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 anchor="ctr" anchorCtr="0">
            <a:normAutofit/>
          </a:bodyPr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96876" y="3257619"/>
            <a:ext cx="720080" cy="3658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SU-DATA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 bwMode="auto">
          <a:xfrm flipH="1">
            <a:off x="2192550" y="2510927"/>
            <a:ext cx="1353672" cy="729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線矢印コネクタ 9"/>
          <p:cNvCxnSpPr/>
          <p:nvPr/>
        </p:nvCxnSpPr>
        <p:spPr bwMode="auto">
          <a:xfrm flipH="1">
            <a:off x="3191829" y="2541299"/>
            <a:ext cx="354393" cy="1341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直線矢印コネクタ 11"/>
          <p:cNvCxnSpPr>
            <a:endCxn id="42" idx="0"/>
          </p:cNvCxnSpPr>
          <p:nvPr/>
        </p:nvCxnSpPr>
        <p:spPr bwMode="auto">
          <a:xfrm>
            <a:off x="3552671" y="2541299"/>
            <a:ext cx="501929" cy="19558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971600" y="55892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Solution: Define a mechanism to enable STAs to reassign SU transmissions to the next UL-MU session</a:t>
            </a:r>
          </a:p>
        </p:txBody>
      </p:sp>
    </p:spTree>
    <p:extLst>
      <p:ext uri="{BB962C8B-B14F-4D97-AF65-F5344CB8AC3E}">
        <p14:creationId xmlns:p14="http://schemas.microsoft.com/office/powerpoint/2010/main" val="283200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Strategies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Inform STAs of next Trigger transmit time</a:t>
            </a:r>
          </a:p>
          <a:p>
            <a:pPr marL="400050" lvl="1" indent="0"/>
            <a:r>
              <a:rPr lang="en-US" dirty="0" smtClean="0"/>
              <a:t>In addition, the STA can send Trigger transmit schedule if available.</a:t>
            </a:r>
          </a:p>
          <a:p>
            <a:pPr marL="400050" lvl="1" indent="0"/>
            <a:r>
              <a:rPr lang="en-US" dirty="0" smtClean="0"/>
              <a:t>This way, STAs can voluntarily align it’s transmission timing.</a:t>
            </a:r>
          </a:p>
          <a:p>
            <a:pPr marL="400050" lvl="1" indent="0"/>
            <a:endParaRPr lang="en-US" dirty="0" smtClean="0"/>
          </a:p>
          <a:p>
            <a:pPr marL="400050" lvl="1" indent="0"/>
            <a:endParaRPr lang="en-US" dirty="0" smtClean="0"/>
          </a:p>
          <a:p>
            <a:pPr marL="457200" indent="-457200">
              <a:buAutoNum type="arabicPeriod"/>
            </a:pPr>
            <a:r>
              <a:rPr lang="en-US" altLang="ja-JP" dirty="0" smtClean="0"/>
              <a:t>Allow AP to restrict some transmissions to UL MU</a:t>
            </a:r>
          </a:p>
          <a:p>
            <a:pPr marL="400050" lvl="1" indent="0"/>
            <a:r>
              <a:rPr lang="en-US" altLang="ja-JP" dirty="0" smtClean="0"/>
              <a:t>Has the additional benefit of making the STA transmit distribution more predictable in contention period.</a:t>
            </a:r>
          </a:p>
          <a:p>
            <a:pPr marL="400050" lvl="1" indent="0"/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5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1" y="1981200"/>
            <a:ext cx="3647064" cy="4113213"/>
          </a:xfrm>
        </p:spPr>
        <p:txBody>
          <a:bodyPr/>
          <a:lstStyle/>
          <a:p>
            <a:r>
              <a:rPr lang="en-US" dirty="0" smtClean="0"/>
              <a:t>No. of STAs = </a:t>
            </a:r>
            <a:r>
              <a:rPr lang="en-US" b="0" dirty="0"/>
              <a:t>8</a:t>
            </a:r>
            <a:endParaRPr lang="en-US" b="0" dirty="0" smtClean="0"/>
          </a:p>
          <a:p>
            <a:r>
              <a:rPr lang="en-US" dirty="0" smtClean="0"/>
              <a:t>PHY Rate=54Mbps</a:t>
            </a:r>
          </a:p>
          <a:p>
            <a:r>
              <a:rPr lang="en-US" dirty="0" smtClean="0"/>
              <a:t>Application Layer Traffic Model = </a:t>
            </a:r>
            <a:r>
              <a:rPr lang="en-US" b="0" dirty="0" smtClean="0"/>
              <a:t>Exponential distribution with 500kbps bit rate.</a:t>
            </a:r>
          </a:p>
          <a:p>
            <a:endParaRPr 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721988"/>
            <a:ext cx="2657481" cy="423979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004048" y="5638620"/>
            <a:ext cx="277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Note: Each mark represents roughly 3KB of data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6023" y="4693785"/>
            <a:ext cx="4657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is the effect of the STA random access SU UL transmissions on the overall BSS throughput?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93905"/>
            <a:ext cx="4601759" cy="34513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9047" y="1988840"/>
            <a:ext cx="4608512" cy="345638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632224" y="2317816"/>
            <a:ext cx="14305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No. of </a:t>
            </a:r>
            <a:r>
              <a:rPr lang="en-US" sz="1200" dirty="0" err="1" smtClean="0">
                <a:solidFill>
                  <a:schemeClr val="tx1"/>
                </a:solidFill>
              </a:rPr>
              <a:t>ParallelSTAs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4048" y="1628800"/>
            <a:ext cx="3845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High efficiency at all offered loads</a:t>
            </a:r>
          </a:p>
        </p:txBody>
      </p:sp>
      <p:sp>
        <p:nvSpPr>
          <p:cNvPr id="23" name="円/楕円 22"/>
          <p:cNvSpPr/>
          <p:nvPr/>
        </p:nvSpPr>
        <p:spPr bwMode="auto">
          <a:xfrm>
            <a:off x="5081785" y="2883721"/>
            <a:ext cx="3686001" cy="720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 bwMode="auto">
          <a:xfrm>
            <a:off x="6397767" y="2121384"/>
            <a:ext cx="0" cy="7623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95132" y="5673442"/>
            <a:ext cx="9013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000" dirty="0" smtClean="0">
                <a:solidFill>
                  <a:schemeClr val="tx1"/>
                </a:solidFill>
              </a:rPr>
              <a:t>Trigger Frame strategy :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=&gt; AP </a:t>
            </a:r>
            <a:r>
              <a:rPr lang="en-US" altLang="ja-JP" sz="2000" dirty="0">
                <a:solidFill>
                  <a:schemeClr val="tx1"/>
                </a:solidFill>
              </a:rPr>
              <a:t>triggers based on average throughput information of all STAs</a:t>
            </a:r>
            <a:endParaRPr kumimoji="0" lang="en-US" sz="20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46087" y="1484784"/>
            <a:ext cx="3678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sz="2000" dirty="0">
                <a:solidFill>
                  <a:srgbClr val="000000"/>
                </a:solidFill>
              </a:rPr>
              <a:t>UL MU benefit is non-existent at offered </a:t>
            </a:r>
            <a:r>
              <a:rPr kumimoji="0" lang="en-US" sz="2000" dirty="0" smtClean="0">
                <a:solidFill>
                  <a:srgbClr val="000000"/>
                </a:solidFill>
              </a:rPr>
              <a:t>loads </a:t>
            </a:r>
            <a:r>
              <a:rPr kumimoji="0" lang="en-US" sz="2000" dirty="0">
                <a:solidFill>
                  <a:srgbClr val="000000"/>
                </a:solidFill>
              </a:rPr>
              <a:t>below saturation</a:t>
            </a:r>
          </a:p>
        </p:txBody>
      </p:sp>
      <p:sp>
        <p:nvSpPr>
          <p:cNvPr id="27" name="円/楕円 26"/>
          <p:cNvSpPr/>
          <p:nvPr/>
        </p:nvSpPr>
        <p:spPr bwMode="auto">
          <a:xfrm>
            <a:off x="986349" y="3048764"/>
            <a:ext cx="2088232" cy="136815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kumimoji="0" lang="en-US" sz="2400">
              <a:solidFill>
                <a:srgbClr val="FFFFFF"/>
              </a:solidFill>
            </a:endParaRPr>
          </a:p>
        </p:txBody>
      </p:sp>
      <p:cxnSp>
        <p:nvCxnSpPr>
          <p:cNvPr id="28" name="直線矢印コネクタ 27"/>
          <p:cNvCxnSpPr/>
          <p:nvPr/>
        </p:nvCxnSpPr>
        <p:spPr bwMode="auto">
          <a:xfrm flipH="1">
            <a:off x="2030465" y="2170766"/>
            <a:ext cx="151572" cy="8779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1028564" y="3105261"/>
            <a:ext cx="1815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sz="1200" dirty="0">
                <a:solidFill>
                  <a:srgbClr val="000000"/>
                </a:solidFill>
              </a:rPr>
              <a:t>No. of </a:t>
            </a:r>
            <a:r>
              <a:rPr kumimoji="0" lang="en-US" sz="1200" dirty="0" smtClean="0">
                <a:solidFill>
                  <a:srgbClr val="000000"/>
                </a:solidFill>
              </a:rPr>
              <a:t>Parallel STAs</a:t>
            </a:r>
            <a:endParaRPr kumimoji="0" lang="en-US" sz="1200" dirty="0">
              <a:solidFill>
                <a:srgbClr val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320049" y="5322694"/>
            <a:ext cx="35724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With SU transmission reassignment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899592" y="5322694"/>
            <a:ext cx="35724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Without SU transmission reassignment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maximizing the use of UL MU, either by voluntary STA </a:t>
            </a:r>
            <a:r>
              <a:rPr lang="en-US" dirty="0"/>
              <a:t>control </a:t>
            </a:r>
            <a:r>
              <a:rPr lang="en-US" dirty="0" smtClean="0"/>
              <a:t>of random </a:t>
            </a:r>
            <a:r>
              <a:rPr lang="en-US" dirty="0"/>
              <a:t>access UL SU </a:t>
            </a:r>
            <a:r>
              <a:rPr lang="en-US" dirty="0" smtClean="0"/>
              <a:t>transmissions or forced AP restriction, high efficiencies can be achieved even at non-saturated offered loads.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0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[1] </a:t>
            </a:r>
            <a:r>
              <a:rPr lang="pl-PL" altLang="ja-JP" dirty="0" smtClean="0"/>
              <a:t>802.11-15/0</a:t>
            </a:r>
            <a:r>
              <a:rPr lang="en-US" altLang="ja-JP" dirty="0" smtClean="0"/>
              <a:t>132</a:t>
            </a:r>
            <a:r>
              <a:rPr lang="pl-PL" altLang="ja-JP" dirty="0" smtClean="0"/>
              <a:t>r</a:t>
            </a:r>
            <a:r>
              <a:rPr lang="en-US" altLang="ja-JP" dirty="0" smtClean="0"/>
              <a:t>05 “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Specification Framework”</a:t>
            </a:r>
            <a:endParaRPr lang="pl-PL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trigger frames shall contain information about its transmission schedule.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Leonardo Lanante, Kyushu Inst. of Tech.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3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5119</TotalTime>
  <Words>516</Words>
  <Application>Microsoft Office PowerPoint</Application>
  <PresentationFormat>画面に合わせる (4:3)</PresentationFormat>
  <Paragraphs>96</Paragraphs>
  <Slides>9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テーマ</vt:lpstr>
      <vt:lpstr>Document</vt:lpstr>
      <vt:lpstr>Transmission Interval of Trigger Frame</vt:lpstr>
      <vt:lpstr>Abstract</vt:lpstr>
      <vt:lpstr>Problem</vt:lpstr>
      <vt:lpstr>Possible Strategies</vt:lpstr>
      <vt:lpstr>Example</vt:lpstr>
      <vt:lpstr>Analysis Results</vt:lpstr>
      <vt:lpstr>Conclusion</vt:lpstr>
      <vt:lpstr>References</vt:lpstr>
      <vt:lpstr>Strawpoll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</dc:creator>
  <cp:lastModifiedBy>Leonardo Jr Lanante</cp:lastModifiedBy>
  <cp:revision>145</cp:revision>
  <cp:lastPrinted>1601-01-01T00:00:00Z</cp:lastPrinted>
  <dcterms:created xsi:type="dcterms:W3CDTF">2015-06-17T05:34:49Z</dcterms:created>
  <dcterms:modified xsi:type="dcterms:W3CDTF">2015-07-13T17:19:02Z</dcterms:modified>
</cp:coreProperties>
</file>