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73" r:id="rId4"/>
    <p:sldId id="280" r:id="rId5"/>
    <p:sldId id="269" r:id="rId6"/>
    <p:sldId id="278" r:id="rId7"/>
    <p:sldId id="283" r:id="rId8"/>
    <p:sldId id="289" r:id="rId9"/>
    <p:sldId id="291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82" d="100"/>
          <a:sy n="82" d="100"/>
        </p:scale>
        <p:origin x="652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798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49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802.11-14/0852r0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-2003___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 smtClean="0"/>
              <a:t>Transmission Interval of </a:t>
            </a:r>
            <a:r>
              <a:rPr lang="en-GB" dirty="0" smtClean="0"/>
              <a:t>Trigger Frame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2015-07-12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0231890"/>
              </p:ext>
            </p:extLst>
          </p:nvPr>
        </p:nvGraphicFramePr>
        <p:xfrm>
          <a:off x="509588" y="2519363"/>
          <a:ext cx="11430000" cy="381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6" name="Document" r:id="rId5" imgW="8262412" imgH="2760060" progId="Word.Document.8">
                  <p:embed/>
                </p:oleObj>
              </mc:Choice>
              <mc:Fallback>
                <p:oleObj name="Document" r:id="rId5" imgW="8262412" imgH="2760060" progId="Word.Document.8">
                  <p:embed/>
                  <p:pic>
                    <p:nvPicPr>
                      <p:cNvPr id="0" name="Picture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519363"/>
                        <a:ext cx="11430000" cy="381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 err="1" smtClean="0"/>
              <a:t>Tgax</a:t>
            </a:r>
            <a:r>
              <a:rPr lang="en-GB" b="0" dirty="0" smtClean="0"/>
              <a:t> has adopted the trigger frame to solicit the transmission of UL MU PPDUs from multiple STAs [1].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 smtClean="0"/>
              <a:t>To maximize the benefit of UL MU, the AP needs to adjust how often it sends trigger frames depending on the number of STAs and their traffic.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 smtClean="0"/>
              <a:t>In this contribution, we examine ways to maximize the UL benefit by controlling the trigger frame transmission interval.</a:t>
            </a:r>
            <a:endParaRPr lang="en-GB" b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96912" y="1721516"/>
            <a:ext cx="7770813" cy="789411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Since STAs don’t know when the trigger will be sent, it can choose to just send by random access UL SU. 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50094" y="2635039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AP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50094" y="3207970"/>
            <a:ext cx="762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STA 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50094" y="3818639"/>
            <a:ext cx="762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STA 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30" name="直線矢印コネクタ 29"/>
          <p:cNvCxnSpPr/>
          <p:nvPr/>
        </p:nvCxnSpPr>
        <p:spPr bwMode="auto">
          <a:xfrm>
            <a:off x="971601" y="3050537"/>
            <a:ext cx="734481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直線矢印コネクタ 30"/>
          <p:cNvCxnSpPr/>
          <p:nvPr/>
        </p:nvCxnSpPr>
        <p:spPr bwMode="auto">
          <a:xfrm>
            <a:off x="971601" y="3623468"/>
            <a:ext cx="734481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直線矢印コネクタ 31"/>
          <p:cNvCxnSpPr/>
          <p:nvPr/>
        </p:nvCxnSpPr>
        <p:spPr bwMode="auto">
          <a:xfrm>
            <a:off x="971601" y="4237128"/>
            <a:ext cx="734481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テキスト ボックス 32"/>
          <p:cNvSpPr txBox="1"/>
          <p:nvPr/>
        </p:nvSpPr>
        <p:spPr>
          <a:xfrm>
            <a:off x="4831042" y="2677099"/>
            <a:ext cx="720080" cy="36587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Trigger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50094" y="4439988"/>
            <a:ext cx="762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STA 3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50094" y="5050657"/>
            <a:ext cx="762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STA 4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36" name="直線矢印コネクタ 35"/>
          <p:cNvCxnSpPr/>
          <p:nvPr/>
        </p:nvCxnSpPr>
        <p:spPr bwMode="auto">
          <a:xfrm>
            <a:off x="971601" y="4855486"/>
            <a:ext cx="727280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線矢印コネクタ 36"/>
          <p:cNvCxnSpPr/>
          <p:nvPr/>
        </p:nvCxnSpPr>
        <p:spPr bwMode="auto">
          <a:xfrm>
            <a:off x="971600" y="5469146"/>
            <a:ext cx="72728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テキスト ボックス 37"/>
          <p:cNvSpPr txBox="1"/>
          <p:nvPr/>
        </p:nvSpPr>
        <p:spPr>
          <a:xfrm>
            <a:off x="1751669" y="3252895"/>
            <a:ext cx="720080" cy="36587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 anchorCtr="0">
            <a:normAutofit fontScale="77500" lnSpcReduction="20000"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SU-DATA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686448" y="3871305"/>
            <a:ext cx="720080" cy="36587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 anchorCtr="0">
            <a:normAutofit fontScale="77500" lnSpcReduction="20000"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SU-DATA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694560" y="4497173"/>
            <a:ext cx="720080" cy="36587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 anchorCtr="0">
            <a:normAutofit fontScale="77500" lnSpcReduction="20000"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SU-DATA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551122" y="4229566"/>
            <a:ext cx="720080" cy="12225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UL</a:t>
            </a:r>
          </a:p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MU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45" name="直線矢印コネクタ 44"/>
          <p:cNvCxnSpPr/>
          <p:nvPr/>
        </p:nvCxnSpPr>
        <p:spPr bwMode="auto">
          <a:xfrm>
            <a:off x="2471749" y="3380914"/>
            <a:ext cx="32390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46" name="直線矢印コネクタ 45"/>
          <p:cNvCxnSpPr/>
          <p:nvPr/>
        </p:nvCxnSpPr>
        <p:spPr bwMode="auto">
          <a:xfrm>
            <a:off x="3406528" y="4100994"/>
            <a:ext cx="230425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48" name="直線矢印コネクタ 47"/>
          <p:cNvCxnSpPr/>
          <p:nvPr/>
        </p:nvCxnSpPr>
        <p:spPr bwMode="auto">
          <a:xfrm>
            <a:off x="4414640" y="4677058"/>
            <a:ext cx="129614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50" name="テキスト ボックス 49"/>
          <p:cNvSpPr txBox="1"/>
          <p:nvPr/>
        </p:nvSpPr>
        <p:spPr>
          <a:xfrm>
            <a:off x="5556768" y="3042309"/>
            <a:ext cx="720080" cy="1178780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 anchor="ctr" anchorCtr="0">
            <a:normAutofit/>
          </a:bodyPr>
          <a:lstStyle/>
          <a:p>
            <a:pPr algn="ctr"/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6696876" y="3257619"/>
            <a:ext cx="720080" cy="36587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 anchorCtr="0">
            <a:normAutofit fontScale="77500" lnSpcReduction="20000"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SU-DATA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8" name="直線矢印コネクタ 7"/>
          <p:cNvCxnSpPr/>
          <p:nvPr/>
        </p:nvCxnSpPr>
        <p:spPr bwMode="auto">
          <a:xfrm flipH="1">
            <a:off x="2192550" y="2510927"/>
            <a:ext cx="1353672" cy="7291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直線矢印コネクタ 9"/>
          <p:cNvCxnSpPr/>
          <p:nvPr/>
        </p:nvCxnSpPr>
        <p:spPr bwMode="auto">
          <a:xfrm flipH="1">
            <a:off x="3191829" y="2541299"/>
            <a:ext cx="354393" cy="13414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直線矢印コネクタ 11"/>
          <p:cNvCxnSpPr>
            <a:endCxn id="42" idx="0"/>
          </p:cNvCxnSpPr>
          <p:nvPr/>
        </p:nvCxnSpPr>
        <p:spPr bwMode="auto">
          <a:xfrm>
            <a:off x="3552671" y="2541299"/>
            <a:ext cx="501929" cy="195587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4" name="テキスト ボックス 43"/>
          <p:cNvSpPr txBox="1"/>
          <p:nvPr/>
        </p:nvSpPr>
        <p:spPr>
          <a:xfrm>
            <a:off x="971600" y="5589240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Solution: Define a mechanism to enable STAs to reassign SU transmissions to the next UL-MU session</a:t>
            </a:r>
          </a:p>
        </p:txBody>
      </p:sp>
    </p:spTree>
    <p:extLst>
      <p:ext uri="{BB962C8B-B14F-4D97-AF65-F5344CB8AC3E}">
        <p14:creationId xmlns:p14="http://schemas.microsoft.com/office/powerpoint/2010/main" val="283200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Strategies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Inform STAs of next Trigger transmit time</a:t>
            </a:r>
          </a:p>
          <a:p>
            <a:pPr marL="400050" lvl="1" indent="0"/>
            <a:r>
              <a:rPr lang="en-US" dirty="0" smtClean="0"/>
              <a:t>In addition, the STA can send Trigger transmit schedule if available.</a:t>
            </a:r>
          </a:p>
          <a:p>
            <a:pPr marL="400050" lvl="1" indent="0"/>
            <a:r>
              <a:rPr lang="en-US" dirty="0" smtClean="0"/>
              <a:t>This way, STAs can voluntarily align it’s transmission timing.</a:t>
            </a:r>
          </a:p>
          <a:p>
            <a:pPr marL="400050" lvl="1" indent="0"/>
            <a:endParaRPr lang="en-US" dirty="0" smtClean="0"/>
          </a:p>
          <a:p>
            <a:pPr marL="400050" lvl="1" indent="0"/>
            <a:endParaRPr lang="en-US" dirty="0" smtClean="0"/>
          </a:p>
          <a:p>
            <a:pPr marL="457200" indent="-457200">
              <a:buAutoNum type="arabicPeriod"/>
            </a:pPr>
            <a:r>
              <a:rPr lang="en-US" altLang="ja-JP" dirty="0" smtClean="0"/>
              <a:t>Allow AP to restrict some transmissions to UL MU</a:t>
            </a:r>
          </a:p>
          <a:p>
            <a:pPr marL="400050" lvl="1" indent="0"/>
            <a:r>
              <a:rPr lang="en-US" altLang="ja-JP" dirty="0" smtClean="0"/>
              <a:t>Has the additional benefit of making the STA transmit distribution more predictable in contention period.</a:t>
            </a:r>
          </a:p>
          <a:p>
            <a:pPr marL="400050" lvl="1" indent="0"/>
            <a:endParaRPr lang="en-US" dirty="0" smtClean="0"/>
          </a:p>
          <a:p>
            <a:pPr marL="457200" indent="-457200">
              <a:buAutoNum type="arabicPeriod"/>
            </a:pPr>
            <a:endParaRPr lang="en-US" dirty="0" smtClean="0"/>
          </a:p>
          <a:p>
            <a:pPr marL="457200" indent="-457200">
              <a:buAutoNum type="arabicPeriod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825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1" y="1981200"/>
            <a:ext cx="3647064" cy="4113213"/>
          </a:xfrm>
        </p:spPr>
        <p:txBody>
          <a:bodyPr/>
          <a:lstStyle/>
          <a:p>
            <a:r>
              <a:rPr lang="en-US" dirty="0" smtClean="0"/>
              <a:t>No. of STAs = </a:t>
            </a:r>
            <a:r>
              <a:rPr lang="en-US" b="0" dirty="0"/>
              <a:t>8</a:t>
            </a:r>
            <a:endParaRPr lang="en-US" b="0" dirty="0" smtClean="0"/>
          </a:p>
          <a:p>
            <a:r>
              <a:rPr lang="en-US" dirty="0" smtClean="0"/>
              <a:t>PHY Rate=54Mbps</a:t>
            </a:r>
          </a:p>
          <a:p>
            <a:r>
              <a:rPr lang="en-US" dirty="0" smtClean="0"/>
              <a:t>Application Layer Traffic Model = </a:t>
            </a:r>
            <a:r>
              <a:rPr lang="en-US" b="0" dirty="0" smtClean="0"/>
              <a:t>Exponential distribution with 500kbps bit rate.</a:t>
            </a:r>
          </a:p>
          <a:p>
            <a:endParaRPr 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1721988"/>
            <a:ext cx="2657481" cy="4239798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5004048" y="5638620"/>
            <a:ext cx="27783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Note: Each mark represents roughly 3KB of data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16023" y="4693785"/>
            <a:ext cx="46576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What is the effect of the STA random access SU UL transmissions on the overall BSS throughput?</a:t>
            </a:r>
            <a:endParaRPr lang="en-US" altLang="ja-JP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99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図 2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993905"/>
            <a:ext cx="4601759" cy="3451319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</a:t>
            </a:r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89047" y="1988840"/>
            <a:ext cx="4608512" cy="3456384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6632224" y="2317816"/>
            <a:ext cx="14305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No. of </a:t>
            </a:r>
            <a:r>
              <a:rPr lang="en-US" sz="1200" dirty="0" err="1" smtClean="0">
                <a:solidFill>
                  <a:schemeClr val="tx1"/>
                </a:solidFill>
              </a:rPr>
              <a:t>ParallelSTAs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004048" y="1628800"/>
            <a:ext cx="3845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High efficiency at all offered loads</a:t>
            </a:r>
          </a:p>
        </p:txBody>
      </p:sp>
      <p:sp>
        <p:nvSpPr>
          <p:cNvPr id="23" name="円/楕円 22"/>
          <p:cNvSpPr/>
          <p:nvPr/>
        </p:nvSpPr>
        <p:spPr bwMode="auto">
          <a:xfrm>
            <a:off x="5081785" y="2883721"/>
            <a:ext cx="3686001" cy="72008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6" name="直線矢印コネクタ 25"/>
          <p:cNvCxnSpPr/>
          <p:nvPr/>
        </p:nvCxnSpPr>
        <p:spPr bwMode="auto">
          <a:xfrm>
            <a:off x="6397767" y="2121384"/>
            <a:ext cx="0" cy="7623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テキスト ボックス 21"/>
          <p:cNvSpPr txBox="1"/>
          <p:nvPr/>
        </p:nvSpPr>
        <p:spPr>
          <a:xfrm>
            <a:off x="95132" y="5673442"/>
            <a:ext cx="90133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2000" dirty="0" smtClean="0">
                <a:solidFill>
                  <a:schemeClr val="tx1"/>
                </a:solidFill>
              </a:rPr>
              <a:t>Trigger Frame strategy :</a:t>
            </a:r>
            <a:r>
              <a:rPr lang="en-US" altLang="ja-JP" sz="20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altLang="ja-JP" sz="2000" dirty="0" smtClean="0">
                <a:solidFill>
                  <a:schemeClr val="tx1"/>
                </a:solidFill>
              </a:rPr>
              <a:t>    =&gt; AP </a:t>
            </a:r>
            <a:r>
              <a:rPr lang="en-US" altLang="ja-JP" sz="2000" dirty="0">
                <a:solidFill>
                  <a:schemeClr val="tx1"/>
                </a:solidFill>
              </a:rPr>
              <a:t>triggers based on average throughput information of all STAs</a:t>
            </a:r>
            <a:endParaRPr kumimoji="0" lang="en-US" sz="2000" dirty="0">
              <a:solidFill>
                <a:schemeClr val="tx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846087" y="1484784"/>
            <a:ext cx="3678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kumimoji="0" lang="en-US" sz="2000" dirty="0">
                <a:solidFill>
                  <a:srgbClr val="000000"/>
                </a:solidFill>
              </a:rPr>
              <a:t>UL MU benefit is non-existent at offered </a:t>
            </a:r>
            <a:r>
              <a:rPr kumimoji="0" lang="en-US" sz="2000" dirty="0" smtClean="0">
                <a:solidFill>
                  <a:srgbClr val="000000"/>
                </a:solidFill>
              </a:rPr>
              <a:t>loads </a:t>
            </a:r>
            <a:r>
              <a:rPr kumimoji="0" lang="en-US" sz="2000" dirty="0">
                <a:solidFill>
                  <a:srgbClr val="000000"/>
                </a:solidFill>
              </a:rPr>
              <a:t>below saturation</a:t>
            </a:r>
          </a:p>
        </p:txBody>
      </p:sp>
      <p:sp>
        <p:nvSpPr>
          <p:cNvPr id="27" name="円/楕円 26"/>
          <p:cNvSpPr/>
          <p:nvPr/>
        </p:nvSpPr>
        <p:spPr bwMode="auto">
          <a:xfrm>
            <a:off x="986349" y="3048764"/>
            <a:ext cx="2088232" cy="136815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kumimoji="0" lang="en-US" sz="2400">
              <a:solidFill>
                <a:srgbClr val="FFFFFF"/>
              </a:solidFill>
            </a:endParaRPr>
          </a:p>
        </p:txBody>
      </p:sp>
      <p:cxnSp>
        <p:nvCxnSpPr>
          <p:cNvPr id="28" name="直線矢印コネクタ 27"/>
          <p:cNvCxnSpPr/>
          <p:nvPr/>
        </p:nvCxnSpPr>
        <p:spPr bwMode="auto">
          <a:xfrm flipH="1">
            <a:off x="2030465" y="2170766"/>
            <a:ext cx="151572" cy="8779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テキスト ボックス 28"/>
          <p:cNvSpPr txBox="1"/>
          <p:nvPr/>
        </p:nvSpPr>
        <p:spPr>
          <a:xfrm>
            <a:off x="1028564" y="3105261"/>
            <a:ext cx="18152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kumimoji="0" lang="en-US" sz="1200" dirty="0">
                <a:solidFill>
                  <a:srgbClr val="000000"/>
                </a:solidFill>
              </a:rPr>
              <a:t>No. of </a:t>
            </a:r>
            <a:r>
              <a:rPr kumimoji="0" lang="en-US" sz="1200" dirty="0" smtClean="0">
                <a:solidFill>
                  <a:srgbClr val="000000"/>
                </a:solidFill>
              </a:rPr>
              <a:t>Parallel STAs</a:t>
            </a:r>
            <a:endParaRPr kumimoji="0" lang="en-US" sz="1200" dirty="0">
              <a:solidFill>
                <a:srgbClr val="000000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5320049" y="5322694"/>
            <a:ext cx="357243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With SU transmission reassignment</a:t>
            </a:r>
            <a:endParaRPr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899592" y="5322694"/>
            <a:ext cx="357243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Without SU transmission reassignment</a:t>
            </a:r>
            <a:endParaRPr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71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maximizing the use of UL MU, either by voluntary STA </a:t>
            </a:r>
            <a:r>
              <a:rPr lang="en-US" dirty="0"/>
              <a:t>control </a:t>
            </a:r>
            <a:r>
              <a:rPr lang="en-US" dirty="0" smtClean="0"/>
              <a:t>of random </a:t>
            </a:r>
            <a:r>
              <a:rPr lang="en-US" dirty="0"/>
              <a:t>access UL SU </a:t>
            </a:r>
            <a:r>
              <a:rPr lang="en-US" dirty="0" smtClean="0"/>
              <a:t>transmissions or forced AP restriction, high efficiencies can be achieved even at non-saturated offered loads.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502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[1] </a:t>
            </a:r>
            <a:r>
              <a:rPr lang="pl-PL" altLang="ja-JP" dirty="0" smtClean="0"/>
              <a:t>802.11-15/0</a:t>
            </a:r>
            <a:r>
              <a:rPr lang="en-US" altLang="ja-JP" dirty="0" smtClean="0"/>
              <a:t>132</a:t>
            </a:r>
            <a:r>
              <a:rPr lang="pl-PL" altLang="ja-JP" dirty="0" smtClean="0"/>
              <a:t>r</a:t>
            </a:r>
            <a:r>
              <a:rPr lang="en-US" altLang="ja-JP" dirty="0" smtClean="0"/>
              <a:t>05 “</a:t>
            </a:r>
            <a:r>
              <a:rPr lang="en-US" altLang="ja-JP" dirty="0" err="1" smtClean="0"/>
              <a:t>TGax</a:t>
            </a:r>
            <a:r>
              <a:rPr lang="en-US" altLang="ja-JP" dirty="0" smtClean="0"/>
              <a:t> Specification Framework”</a:t>
            </a:r>
            <a:endParaRPr lang="pl-PL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584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</a:t>
            </a:r>
            <a:r>
              <a:rPr lang="en-US" dirty="0" smtClean="0"/>
              <a:t>that trigger frames shall contain information about its transmission schedule.</a:t>
            </a:r>
            <a:endParaRPr lang="en-US" dirty="0"/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39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5119</TotalTime>
  <Words>516</Words>
  <Application>Microsoft Office PowerPoint</Application>
  <PresentationFormat>画面に合わせる (4:3)</PresentationFormat>
  <Paragraphs>96</Paragraphs>
  <Slides>9</Slides>
  <Notes>3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5" baseType="lpstr">
      <vt:lpstr>Arial Unicode MS</vt:lpstr>
      <vt:lpstr>MS Gothic</vt:lpstr>
      <vt:lpstr>Arial</vt:lpstr>
      <vt:lpstr>Times New Roman</vt:lpstr>
      <vt:lpstr>Office テーマ</vt:lpstr>
      <vt:lpstr>Document</vt:lpstr>
      <vt:lpstr>Transmission Interval of Trigger Frame</vt:lpstr>
      <vt:lpstr>Abstract</vt:lpstr>
      <vt:lpstr>Problem</vt:lpstr>
      <vt:lpstr>Possible Strategies</vt:lpstr>
      <vt:lpstr>Example</vt:lpstr>
      <vt:lpstr>Analysis Results</vt:lpstr>
      <vt:lpstr>Conclusion</vt:lpstr>
      <vt:lpstr>References</vt:lpstr>
      <vt:lpstr>Strawpoll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LEONARDO</dc:creator>
  <cp:lastModifiedBy>Leonardo Jr Lanante</cp:lastModifiedBy>
  <cp:revision>145</cp:revision>
  <cp:lastPrinted>1601-01-01T00:00:00Z</cp:lastPrinted>
  <dcterms:created xsi:type="dcterms:W3CDTF">2015-06-17T05:34:49Z</dcterms:created>
  <dcterms:modified xsi:type="dcterms:W3CDTF">2015-07-13T17:19:02Z</dcterms:modified>
</cp:coreProperties>
</file>